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2" r:id="rId4"/>
    <p:sldId id="260" r:id="rId5"/>
    <p:sldId id="258" r:id="rId6"/>
    <p:sldId id="261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easter-egg-easter-paint-3163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04BA8-2019-474F-8EBF-75F6776426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У   СУСРЕТ   УСКРСУ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8EE318-B98A-4EA4-A045-FF289F536A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89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85AFF-6ADC-4DA7-BA46-EE6B3E66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64DEB0-1771-4ADC-B558-50DCA792A2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048001" y="1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332192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5B49D-1BC2-4D85-AED1-9843DDBA0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Велики петак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90C4A-C98C-452A-A6E0-74BA6DB6B5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39DB8-70D4-4EE8-9392-4758A5C88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85462" y="1905000"/>
            <a:ext cx="5646644" cy="3998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/>
              <a:t>На Велики петак, домаћице фарбају јаја. Прво јаје фарба се црвеном бојом. Оно се у кући чува целе године, до следећег Ускрса. Верује се да оно чува укућане од болести и сваког зла, те га зато зовемо ,,чуваркућа’’. Јаја се чувају до Ускрса и њима се прво служе укућани али и сваки гост који посети дом.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78E69D-D15F-4B99-B85C-7DDEC7233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077232A-6957-4EA4-BF3E-ADD284C99C5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932105" y="1060174"/>
            <a:ext cx="5021356" cy="4842851"/>
          </a:xfrm>
        </p:spPr>
      </p:pic>
    </p:spTree>
    <p:extLst>
      <p:ext uri="{BB962C8B-B14F-4D97-AF65-F5344CB8AC3E}">
        <p14:creationId xmlns:p14="http://schemas.microsoft.com/office/powerpoint/2010/main" val="74223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2DC55-97CA-4584-B8C5-360D4324F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Украшавање јаја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523187B-FEB1-4E2B-8850-5FE0428764E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71370" y="1835426"/>
            <a:ext cx="6319377" cy="4147931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137618-0C5D-4F06-947E-7C982D691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22051" y="1905000"/>
            <a:ext cx="4313864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2800" dirty="0"/>
          </a:p>
          <a:p>
            <a:pPr marL="0" indent="0">
              <a:buNone/>
            </a:pPr>
            <a:r>
              <a:rPr lang="sr-Cyrl-RS" sz="2800" dirty="0"/>
              <a:t>Украшавањем јаја баве се сви укућани. На њима су чест мотив цветови, али и животиње као што су: зец, јагње, пиле, паче...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6643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FABDF-39EC-4022-A416-C8C23B13B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Ускрс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35EAE-EC44-430F-810F-7706A2037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r-Cyrl-RS" sz="2800" dirty="0"/>
              <a:t>Ускрс је највећи и најрадоснији хришћански празник. Он пада у време када се природа буди и Сунце после зиме добија своју снагу. Хришћанство је повезало овај празник са ускрснућем Христа, који је примио све особине старог сунчаног божанства, које умире и поново се рађа, па се у хришћанском свету Ускрс празнује у част Христовог ускрснућа.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1057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60F84-1BD6-43BA-A49E-6A11AF74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Ускршњи поздрав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7D039-DDF3-48D9-B7F7-A50F887C59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69A37-F0AF-4B50-BF4C-6F506B918E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600" dirty="0"/>
              <a:t>Христос васкрсе!</a:t>
            </a:r>
            <a:endParaRPr lang="en-US" sz="3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110A8-7105-43BB-A05F-2FE5A21CDC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A49590-6A78-4D34-A52A-1D7D56ECF74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sz="3200" dirty="0"/>
              <a:t>Ваистину васкрсе!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02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304BC-66B9-4DD4-91E2-EEC48249E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Срећан </a:t>
            </a:r>
            <a:r>
              <a:rPr lang="sr-Cyrl-RS" dirty="0" smtClean="0"/>
              <a:t>Ускрс!!!</a:t>
            </a:r>
            <a:endParaRPr lang="en-US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B2C091C-6599-45E2-BC4F-8B8DC2DF0E0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707" b="11707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49F06-2880-4908-BE2B-5E9E663AB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7377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174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У   СУСРЕТ   УСКРСУ</vt:lpstr>
      <vt:lpstr>PowerPoint Presentation</vt:lpstr>
      <vt:lpstr>Велики петак</vt:lpstr>
      <vt:lpstr>Украшавање јаја</vt:lpstr>
      <vt:lpstr>Ускрс</vt:lpstr>
      <vt:lpstr>Ускршњи поздрав</vt:lpstr>
      <vt:lpstr>Срећан Ускрс!!!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  СУСРЕТ   УСКРСУ</dc:title>
  <dc:creator>Jasmina Paučković</dc:creator>
  <cp:lastModifiedBy>Milica Tošić</cp:lastModifiedBy>
  <cp:revision>7</cp:revision>
  <dcterms:created xsi:type="dcterms:W3CDTF">2020-04-07T14:37:32Z</dcterms:created>
  <dcterms:modified xsi:type="dcterms:W3CDTF">2020-04-08T14:20:28Z</dcterms:modified>
</cp:coreProperties>
</file>